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3" r:id="rId4"/>
    <p:sldId id="264" r:id="rId5"/>
    <p:sldId id="260" r:id="rId6"/>
    <p:sldId id="271" r:id="rId7"/>
    <p:sldId id="265" r:id="rId8"/>
    <p:sldId id="267" r:id="rId9"/>
    <p:sldId id="268" r:id="rId10"/>
    <p:sldId id="269" r:id="rId11"/>
    <p:sldId id="273" r:id="rId12"/>
    <p:sldId id="274" r:id="rId13"/>
    <p:sldId id="277" r:id="rId14"/>
    <p:sldId id="292" r:id="rId15"/>
    <p:sldId id="285" r:id="rId16"/>
    <p:sldId id="278" r:id="rId17"/>
    <p:sldId id="291" r:id="rId18"/>
    <p:sldId id="279" r:id="rId19"/>
    <p:sldId id="289" r:id="rId20"/>
    <p:sldId id="286" r:id="rId21"/>
    <p:sldId id="288" r:id="rId22"/>
    <p:sldId id="290" r:id="rId23"/>
    <p:sldId id="280" r:id="rId24"/>
    <p:sldId id="275" r:id="rId25"/>
    <p:sldId id="276" r:id="rId26"/>
    <p:sldId id="284" r:id="rId27"/>
    <p:sldId id="281" r:id="rId28"/>
    <p:sldId id="283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6699"/>
    <a:srgbClr val="E59074"/>
    <a:srgbClr val="3399FF"/>
    <a:srgbClr val="0437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84583" autoAdjust="0"/>
  </p:normalViewPr>
  <p:slideViewPr>
    <p:cSldViewPr>
      <p:cViewPr>
        <p:scale>
          <a:sx n="70" d="100"/>
          <a:sy n="70" d="100"/>
        </p:scale>
        <p:origin x="-11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44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344816" cy="35283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Первомайська міська централізована </a:t>
            </a:r>
            <a:b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бібліотечна система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5648" y="5229200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Звіт  про  роботу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 2019  році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 advTm="293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8100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6101665"/>
      </p:ext>
    </p:extLst>
  </p:cSld>
  <p:clrMapOvr>
    <a:masterClrMapping/>
  </p:clrMapOvr>
  <p:transition spd="med" advTm="443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4860032" cy="360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31146241"/>
      </p:ext>
    </p:extLst>
  </p:cSld>
  <p:clrMapOvr>
    <a:masterClrMapping/>
  </p:clrMapOvr>
  <p:transition spd="med" advTm="561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456384" cy="466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32048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62290395"/>
      </p:ext>
    </p:extLst>
  </p:cSld>
  <p:clrMapOvr>
    <a:masterClrMapping/>
  </p:clrMapOvr>
  <p:transition spd="med" advTm="531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381005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64350682"/>
      </p:ext>
    </p:extLst>
  </p:cSld>
  <p:clrMapOvr>
    <a:masterClrMapping/>
  </p:clrMapOvr>
  <p:transition spd="med" advTm="5234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 ЦБС\ФОТОГРАФИИ\фото 2019\один день в бібліотеці\P91204-11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95413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43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 ЦБС\ФОТОГРАФИИ\листопад 2019\тепло\теп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15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380312" cy="547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74804158"/>
      </p:ext>
    </p:extLst>
  </p:cSld>
  <p:clrMapOvr>
    <a:masterClrMapping/>
  </p:clrMapOvr>
  <p:transition spd="med" advTm="540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 ЦБС\ФОТОГРАФИИ\2020\ЦБ\P00122-10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04057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719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794279" cy="3595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36291128"/>
      </p:ext>
    </p:extLst>
  </p:cSld>
  <p:clrMapOvr>
    <a:masterClrMapping/>
  </p:clrMapOvr>
  <p:transition spd="med" advTm="534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На изображении может находиться: 10 человек, люди улыбаются, люди сидят, стол и в помещ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434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408706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dirty="0" smtClean="0">
                <a:latin typeface="Arial" pitchFamily="34" charset="0"/>
                <a:cs typeface="Arial" pitchFamily="34" charset="0"/>
              </a:rPr>
            </a:b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Централізована  бібліотечна система (ЦБС)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uk-U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8388424" cy="54452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Бібліотека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дорослих,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Бібліотека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дітей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Сиваська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бібліотека-філія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Фонд бібліотек системи  -  145 858 тис. прим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книг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омп'ютери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 доступом до Інтернет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Мультимедійне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обладнання: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інтерактивна дошка,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проектори,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цифровий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фотоапарат, акустична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колонка,  мікрофони 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Сцена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екран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амери </a:t>
            </a:r>
            <a:r>
              <a:rPr lang="uk-UA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відеоспостереження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Зона Wi-Fi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центральних   бібліотеках</a:t>
            </a: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 advTm="17531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 изображении может находиться: 2 человека, в помещ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88832" cy="561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14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 ЦБС\ФОТОГРАФИИ\для сафонов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9" y="0"/>
            <a:ext cx="90725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14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а изображении может находиться: 2 человека, люди улыбаются, люди стоя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9" y="0"/>
            <a:ext cx="920794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421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884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78042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56713893"/>
      </p:ext>
    </p:extLst>
  </p:cSld>
  <p:clrMapOvr>
    <a:masterClrMapping/>
  </p:clrMapOvr>
  <p:transition spd="med" advTm="5234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56692"/>
            <a:ext cx="487874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380566" cy="450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00257408"/>
      </p:ext>
    </p:extLst>
  </p:cSld>
  <p:clrMapOvr>
    <a:masterClrMapping/>
  </p:clrMapOvr>
  <p:transition spd="med" advTm="5328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466168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9504097"/>
      </p:ext>
    </p:extLst>
  </p:cSld>
  <p:clrMapOvr>
    <a:masterClrMapping/>
  </p:clrMapOvr>
  <p:transition spd="med" advTm="406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8" t="1" r="1963" b="-1032"/>
          <a:stretch/>
        </p:blipFill>
        <p:spPr>
          <a:xfrm>
            <a:off x="3563888" y="260648"/>
            <a:ext cx="510220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61492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91451560"/>
      </p:ext>
    </p:extLst>
  </p:cSld>
  <p:clrMapOvr>
    <a:masterClrMapping/>
  </p:clrMapOvr>
  <p:transition spd="med" advTm="4719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6804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endPara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Капітальний ремонт центральної бібліотеки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ДОКУМЕНТЫ  ЦБС\ФОТОГРАФИИ\ремонт\Новый ремонт\camphoto_5916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588224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99204073"/>
      </p:ext>
    </p:extLst>
  </p:cSld>
  <p:clrMapOvr>
    <a:masterClrMapping/>
  </p:clrMapOvr>
  <p:transition spd="med" advTm="425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027704"/>
      </p:ext>
    </p:extLst>
  </p:cSld>
  <p:clrMapOvr>
    <a:masterClrMapping/>
  </p:clrMapOvr>
  <p:transition spd="med" advTm="578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КАДРИ</a:t>
            </a:r>
            <a:endParaRPr lang="ru-RU" b="1" spc="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499992" cy="43819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 ЦБС  працює: 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8 працівників,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з них 7 бібліотечних    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працівників,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1 прибиральник  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службових приміщень 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На  повну ставку 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працює 6 спеціалістів,</a:t>
            </a:r>
          </a:p>
          <a:p>
            <a:pPr>
              <a:buNone/>
            </a:pPr>
            <a:r>
              <a:rPr lang="uk-UA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0.5 ставки – 1 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608512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вищою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бібліотечною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освітою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6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фахівців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спеціаліст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базовою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бібліотечною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освітою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Стаж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бібліотечної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ЦБС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понад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30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років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317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ФОНДИ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3744416" cy="3744416"/>
          </a:xfrm>
        </p:spPr>
        <p:txBody>
          <a:bodyPr>
            <a:normAutofit fontScale="92500" lnSpcReduction="10000"/>
          </a:bodyPr>
          <a:lstStyle/>
          <a:p>
            <a:pPr marL="180000" algn="ctr">
              <a:lnSpc>
                <a:spcPct val="120000"/>
              </a:lnSpc>
              <a:buNone/>
            </a:pPr>
            <a:endParaRPr lang="uk-UA" sz="500" b="1" dirty="0" smtClean="0"/>
          </a:p>
          <a:p>
            <a:pPr marL="180000" algn="ctr">
              <a:lnSpc>
                <a:spcPct val="120000"/>
              </a:lnSpc>
              <a:buNone/>
            </a:pPr>
            <a:r>
              <a:rPr lang="uk-UA" sz="32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Поповнення</a:t>
            </a:r>
          </a:p>
          <a:p>
            <a:pPr marL="180000" algn="ctr">
              <a:lnSpc>
                <a:spcPct val="120000"/>
              </a:lnSpc>
              <a:buNone/>
            </a:pPr>
            <a:endParaRPr lang="uk-UA" sz="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1 750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примірників книг,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тому числі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дітям – 406 примірників.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3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uk-UA" sz="3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340769"/>
            <a:ext cx="3528392" cy="4824536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340768"/>
            <a:ext cx="3240360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Вибуття</a:t>
            </a:r>
          </a:p>
          <a:p>
            <a:pPr algn="ctr">
              <a:buNone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4 020 </a:t>
            </a:r>
          </a:p>
          <a:p>
            <a:pPr algn="ctr">
              <a:lnSpc>
                <a:spcPct val="120000"/>
              </a:lnSpc>
            </a:pPr>
            <a:r>
              <a:rPr lang="uk-UA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примірників книг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662798"/>
            <a:ext cx="7704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Загальний книжковий фонд бібліотек ЦБС </a:t>
            </a:r>
          </a:p>
          <a:p>
            <a:pPr algn="ctr"/>
            <a:r>
              <a:rPr lang="uk-UA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початок 2020 року складає</a:t>
            </a:r>
          </a:p>
          <a:p>
            <a:pPr algn="ctr"/>
            <a:r>
              <a:rPr lang="uk-UA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145 858 примірників</a:t>
            </a:r>
          </a:p>
        </p:txBody>
      </p:sp>
    </p:spTree>
  </p:cSld>
  <p:clrMapOvr>
    <a:masterClrMapping/>
  </p:clrMapOvr>
  <p:transition spd="med" advTm="1025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Діяльність бібліотек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60851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центральній бібліотеці діє 8 клубів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та об’єднань  за інтересами: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uk-UA" sz="1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молодіжний центр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хаб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«КОМОRА»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клуб "Нова книга"  - літературно-художньої   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спрямованості   для  користувачів різних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вікових  груп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літературно-поетичний клуб «Тепло»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гурток журналістики «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Teen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Komora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Speaking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клуб інтелектуальних ігор «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Дайс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клуб позитивного спілкування «Затишок»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луб «Здоров’я» 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(створений у 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році)</a:t>
            </a:r>
            <a:endParaRPr lang="ru-RU" sz="2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 advTm="2335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" y="2388541"/>
            <a:ext cx="5652120" cy="419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9"/>
            <a:ext cx="4320480" cy="320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61382444"/>
      </p:ext>
    </p:extLst>
  </p:cSld>
  <p:clrMapOvr>
    <a:masterClrMapping/>
  </p:clrMapOvr>
  <p:transition spd="med" advTm="415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60648"/>
            <a:ext cx="52920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базі молодіжного центру на постійній основі працюють гуртки: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«Журналістика»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«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Веб-дизайн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«Фінансова   грамотність»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«Основи  інформаційних технологій з елементами англійської мови»,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«Лог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чне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мислення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Проводяться</a:t>
            </a: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семінари, тренінги,</a:t>
            </a: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світні програми</a:t>
            </a:r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D:\ДОКУМЕНТЫ  ЦБС\ПРЕЗЕНТАЦІЇ\НА РІЧНИЙ ЗВІТ КОЛЕГАМ КУЛЬТУРИ\Звіт-Інформація про роботу 2019 році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072340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4" name="Picture 4" descr="D:\ДОКУМЕНТЫ  ЦБС\ПРЕЗЕНТАЦІЇ\НА РІЧНИЙ ЗВІТ КОЛЕГАМ КУЛЬТУРИ\Звіт-Інформація про роботу 2019 році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5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544616" cy="1048666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 А Х О Д 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20480" cy="466997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Проведено</a:t>
            </a:r>
          </a:p>
          <a:p>
            <a:pPr algn="ctr">
              <a:buNone/>
            </a:pPr>
            <a:endParaRPr lang="uk-UA" sz="4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lain" startAt="250"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масових заходів.</a:t>
            </a:r>
          </a:p>
          <a:p>
            <a:pPr marL="514350" indent="-514350">
              <a:buNone/>
            </a:pPr>
            <a:endParaRPr lang="uk-UA" sz="3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 заходи, присвячені 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знаменним, пам’ятним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 літературним датам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року, ювілеям 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письменників , заходи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розважальної тематики</a:t>
            </a:r>
          </a:p>
          <a:p>
            <a:pPr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тощо </a:t>
            </a:r>
            <a:endParaRPr lang="ru-RU" sz="31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5004048" cy="5544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Години цікавих повідомлень, круглі столи, клуби за інтересами, акції «Подаруй бібліотеці книгу»,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«Бібліотека під відкритим небом»,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«Виїзна бібліотека для дорослих і дітей», зустрічі з учасниками АТО, зустрічі з юристом, дитячі ранки, вечори відпочинку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та інше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uk-UA" sz="1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uk-UA" sz="31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723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camphoto_169195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4359468" cy="326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7" descr="IMG_2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476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fb6783f51644bcdabcf09c331ff6d7ab52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406</Words>
  <Application>Microsoft Office PowerPoint</Application>
  <PresentationFormat>Экран (4:3)</PresentationFormat>
  <Paragraphs>104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Первомайська міська централізована  бібліотечна система</vt:lpstr>
      <vt:lpstr> Централізована  бібліотечна система (ЦБС) </vt:lpstr>
      <vt:lpstr>КАДРИ</vt:lpstr>
      <vt:lpstr>ФОНДИ</vt:lpstr>
      <vt:lpstr>Діяльність бібліотек</vt:lpstr>
      <vt:lpstr>Слайд 6</vt:lpstr>
      <vt:lpstr>Слайд 7</vt:lpstr>
      <vt:lpstr>З А Х О Д 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Оранжевая элегантность</dc:title>
  <dc:creator>obstinate</dc:creator>
  <dc:description>Шаблон презентации с сайта https://presentation-creation.ru/</dc:description>
  <cp:lastModifiedBy>Пользователь</cp:lastModifiedBy>
  <cp:revision>900</cp:revision>
  <dcterms:created xsi:type="dcterms:W3CDTF">2018-02-25T09:09:03Z</dcterms:created>
  <dcterms:modified xsi:type="dcterms:W3CDTF">2020-01-23T09:10:24Z</dcterms:modified>
</cp:coreProperties>
</file>